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7" r:id="rId2"/>
    <p:sldId id="259" r:id="rId3"/>
    <p:sldId id="270" r:id="rId4"/>
    <p:sldId id="258" r:id="rId5"/>
    <p:sldId id="269" r:id="rId6"/>
    <p:sldId id="260" r:id="rId7"/>
    <p:sldId id="261" r:id="rId8"/>
    <p:sldId id="271" r:id="rId9"/>
    <p:sldId id="263" r:id="rId10"/>
    <p:sldId id="264" r:id="rId11"/>
    <p:sldId id="266" r:id="rId12"/>
    <p:sldId id="262" r:id="rId13"/>
    <p:sldId id="265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B05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8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6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0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8D2E-4BE0-4B4A-B95B-5B5FF518ECA1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1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E60038-A8AC-3C66-7D19-79ECACF5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4219" cy="613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7E7D9-A7E4-E627-4EF0-9349E723D7DD}"/>
              </a:ext>
            </a:extLst>
          </p:cNvPr>
          <p:cNvSpPr txBox="1"/>
          <p:nvPr/>
        </p:nvSpPr>
        <p:spPr>
          <a:xfrm>
            <a:off x="4480681" y="3816942"/>
            <a:ext cx="457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Chinthaka Perera</a:t>
            </a:r>
          </a:p>
          <a:p>
            <a:r>
              <a:rPr lang="en-US" b="1" dirty="0"/>
              <a:t>19440677 / 2019/MCS/067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1B6D-A073-CA12-7E39-508769AD5E81}"/>
              </a:ext>
            </a:extLst>
          </p:cNvPr>
          <p:cNvSpPr txBox="1"/>
          <p:nvPr/>
        </p:nvSpPr>
        <p:spPr>
          <a:xfrm>
            <a:off x="8062627" y="4954692"/>
            <a:ext cx="3745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by:</a:t>
            </a:r>
          </a:p>
          <a:p>
            <a:pPr algn="r"/>
            <a:r>
              <a:rPr lang="en-US" sz="2000" b="1" dirty="0"/>
              <a:t>Prof. M.G.N.A.S. Fernando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11D36-8088-27A0-DFF4-CC45FF927334}"/>
              </a:ext>
            </a:extLst>
          </p:cNvPr>
          <p:cNvSpPr txBox="1"/>
          <p:nvPr/>
        </p:nvSpPr>
        <p:spPr>
          <a:xfrm>
            <a:off x="4724449" y="1118478"/>
            <a:ext cx="7083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30B05"/>
                </a:solidFill>
                <a:latin typeface="Elephant" panose="02020904090505020303" pitchFamily="18" charset="0"/>
              </a:rPr>
              <a:t>Content and Collaborative based Sinhala Book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4272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collect a data set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24723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583543"/>
            <a:ext cx="9603275" cy="28828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Sinhala Book Recommendation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0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books published after 2022 were considered.</a:t>
            </a:r>
          </a:p>
          <a:p>
            <a:r>
              <a:rPr lang="en-US" dirty="0"/>
              <a:t>Age range has not been considered for recommendation.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Qualitative</a:t>
            </a:r>
          </a:p>
          <a:p>
            <a:pPr>
              <a:lnSpc>
                <a:spcPct val="3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 Quantitative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Collaborative via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 Absolute Error (MAE) –&gt;  2.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Content via Artificial Neural Network (ANN)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344924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AFD-3110-45B8-AC09-24FE879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3048"/>
            <a:ext cx="9603275" cy="1049235"/>
          </a:xfrm>
        </p:spPr>
        <p:txBody>
          <a:bodyPr/>
          <a:lstStyle/>
          <a:p>
            <a:r>
              <a:rPr lang="en-US" dirty="0"/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A220-B4F5-33A5-318D-CD5C2910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 to enhance the accuracy.</a:t>
            </a:r>
          </a:p>
          <a:p>
            <a:r>
              <a:rPr lang="en-US" dirty="0"/>
              <a:t>Display the dropdown book list in Sinhala fonts in data collection form.</a:t>
            </a:r>
          </a:p>
          <a:p>
            <a:r>
              <a:rPr lang="en-US" dirty="0"/>
              <a:t>Consider latest books.</a:t>
            </a:r>
          </a:p>
          <a:p>
            <a:r>
              <a:rPr lang="en-US" dirty="0"/>
              <a:t>Include a book purchase facility by routing to an online book store.</a:t>
            </a:r>
          </a:p>
          <a:p>
            <a:r>
              <a:rPr lang="en-US" dirty="0"/>
              <a:t>Include more filters like genre</a:t>
            </a:r>
          </a:p>
          <a:p>
            <a:r>
              <a:rPr lang="en-US" dirty="0"/>
              <a:t>Include more details of a book like number of pages, published year, ISBM number</a:t>
            </a:r>
          </a:p>
        </p:txBody>
      </p:sp>
    </p:spTree>
    <p:extLst>
      <p:ext uri="{BB962C8B-B14F-4D97-AF65-F5344CB8AC3E}">
        <p14:creationId xmlns:p14="http://schemas.microsoft.com/office/powerpoint/2010/main" val="315722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40" y="667657"/>
            <a:ext cx="10850571" cy="181428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Kristen ITC" panose="03050502040202030202" pitchFamily="66" charset="0"/>
              </a:rPr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94624-6BD0-81EB-4F0C-140221E2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d&#10;">
            <a:extLst>
              <a:ext uri="{FF2B5EF4-FFF2-40B4-BE49-F238E27FC236}">
                <a16:creationId xmlns:a16="http://schemas.microsoft.com/office/drawing/2014/main" id="{3C39B26A-B5FC-A5C2-B850-43F3870B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145"/>
            <a:ext cx="12191999" cy="440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Recommendation systems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C98A2-2DFD-0092-4342-EF5A92C7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7" y="3009855"/>
            <a:ext cx="4537755" cy="3003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E861F-1988-0C9A-F2A3-095B6B37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71" y="1618746"/>
            <a:ext cx="3514894" cy="4394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1FE7EF-2A90-414A-1043-8926D88008BA}"/>
              </a:ext>
            </a:extLst>
          </p:cNvPr>
          <p:cNvSpPr txBox="1"/>
          <p:nvPr/>
        </p:nvSpPr>
        <p:spPr>
          <a:xfrm>
            <a:off x="868249" y="1432704"/>
            <a:ext cx="522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rgbClr val="232323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A recommendation system is a computer program that recommends items for users of digital platforms such as e-commerce websites and social networks</a:t>
            </a:r>
            <a:endParaRPr lang="en-US" sz="1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A0A23-65E2-D17C-22CC-CD518F03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228" y="2412604"/>
            <a:ext cx="2246517" cy="35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B2E-7B7B-D73F-F3FC-A01FE075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8E55-79EA-5637-494C-B3C99D58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CE842-C048-7791-BBAC-3BD2D49D2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3943"/>
            <a:ext cx="9603275" cy="34506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Collaboration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Content Based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Demographic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Hybrid Filter</a:t>
            </a:r>
          </a:p>
        </p:txBody>
      </p:sp>
      <p:pic>
        <p:nvPicPr>
          <p:cNvPr id="4" name="Picture 3" descr="Collaborative Filtering">
            <a:extLst>
              <a:ext uri="{FF2B5EF4-FFF2-40B4-BE49-F238E27FC236}">
                <a16:creationId xmlns:a16="http://schemas.microsoft.com/office/drawing/2014/main" id="{0336B16C-9731-AED0-E064-CCCBD1CDA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77707"/>
            <a:ext cx="3010535" cy="290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ontent-Based Filtering">
            <a:extLst>
              <a:ext uri="{FF2B5EF4-FFF2-40B4-BE49-F238E27FC236}">
                <a16:creationId xmlns:a16="http://schemas.microsoft.com/office/drawing/2014/main" id="{7CC1AF16-D8A9-C706-D35B-E790BEF3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2003943"/>
            <a:ext cx="3012238" cy="290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brid Recommendation Systems">
            <a:extLst>
              <a:ext uri="{FF2B5EF4-FFF2-40B4-BE49-F238E27FC236}">
                <a16:creationId xmlns:a16="http://schemas.microsoft.com/office/drawing/2014/main" id="{D523A667-72DF-721B-43C7-7BC91F2F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92467"/>
            <a:ext cx="3010535" cy="29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0F15-AE65-E4C6-AE41-73675C2D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3128"/>
            <a:ext cx="12192000" cy="1045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B36E2-55E9-A832-0145-C704320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0" y="1625525"/>
            <a:ext cx="11144540" cy="56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38F5D-89CC-9E91-E5B3-0C455284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15" y="1625525"/>
            <a:ext cx="2790825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BA9C9-FAD6-1BB1-4F5F-88425ACC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178" y="1001590"/>
            <a:ext cx="2733675" cy="2533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DCD54-A632-9D03-2A97-660B67C1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19" y="4341137"/>
            <a:ext cx="2646279" cy="21624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2D273-EC58-6FDB-3EC4-669AD5D73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5" y="4095059"/>
            <a:ext cx="2561724" cy="1916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B72B0-FCC1-E94F-EDA2-F6617F02F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242" y="1774843"/>
            <a:ext cx="2628900" cy="1685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BC909-2481-4416-C8D7-BB71D8FE4F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031" y="4093807"/>
            <a:ext cx="3019950" cy="11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application for English Book Recommendation</a:t>
            </a:r>
          </a:p>
          <a:p>
            <a:r>
              <a:rPr lang="en-US" dirty="0"/>
              <a:t>Online book store limitations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390F3-0ABB-99BB-3619-323044B3E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90" y="3397250"/>
            <a:ext cx="5932805" cy="27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84358-5C18-0353-3442-20E3E180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3429000"/>
            <a:ext cx="5119914" cy="2668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3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Scope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a Google form</a:t>
            </a:r>
          </a:p>
          <a:p>
            <a:r>
              <a:rPr lang="en-US" dirty="0"/>
              <a:t>Apply sentiment analysis for the reviews</a:t>
            </a:r>
          </a:p>
          <a:p>
            <a:r>
              <a:rPr lang="en-US" dirty="0"/>
              <a:t>Login and register to the application</a:t>
            </a:r>
          </a:p>
          <a:p>
            <a:r>
              <a:rPr lang="en-US" dirty="0"/>
              <a:t>Display a book details when a book is selected</a:t>
            </a:r>
          </a:p>
          <a:p>
            <a:r>
              <a:rPr lang="en-US" dirty="0"/>
              <a:t>List out recommended book list for the selected book</a:t>
            </a:r>
          </a:p>
          <a:p>
            <a:r>
              <a:rPr lang="en-US" dirty="0"/>
              <a:t>Recommend books from a selected book list.</a:t>
            </a:r>
          </a:p>
        </p:txBody>
      </p:sp>
    </p:spTree>
    <p:extLst>
      <p:ext uri="{BB962C8B-B14F-4D97-AF65-F5344CB8AC3E}">
        <p14:creationId xmlns:p14="http://schemas.microsoft.com/office/powerpoint/2010/main" val="257244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6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A7A6-3982-5CD1-3E07-F81739DB7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B79171-BD6E-1C87-D51A-036D72D4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0832"/>
            <a:ext cx="12192000" cy="767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59826-7A30-4B46-9D7C-73DC5E0B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784"/>
            <a:ext cx="12192000" cy="286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3F24A-734A-4849-CE62-EB7EFF5B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Literature 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B0CD89-FD03-E9BD-2FC7-88C5313AB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62335"/>
              </p:ext>
            </p:extLst>
          </p:nvPr>
        </p:nvGraphicFramePr>
        <p:xfrm>
          <a:off x="530878" y="1296535"/>
          <a:ext cx="11130243" cy="43051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358302921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573545610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117929766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2832364094"/>
                    </a:ext>
                  </a:extLst>
                </a:gridCol>
              </a:tblGrid>
              <a:tr h="430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Research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Technology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Limitation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274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57751F9-258C-A085-9490-A63D9ABEF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56185"/>
              </p:ext>
            </p:extLst>
          </p:nvPr>
        </p:nvGraphicFramePr>
        <p:xfrm>
          <a:off x="530876" y="1844131"/>
          <a:ext cx="11130243" cy="40169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1974745349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3262531594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346398319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4228839832"/>
                    </a:ext>
                  </a:extLst>
                </a:gridCol>
              </a:tblGrid>
              <a:tr h="2414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Recommendation System using Item based Collaborative Filtering - 2019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(Shah, 2019)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describes all the recommendation problems like sparsity, cold start in details and used item based approach to implement the system. And Mean Absolute Error (MAE) used for evaluation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based collaboration approach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reviews has not been used for recommendation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0099990"/>
                  </a:ext>
                </a:extLst>
              </a:tr>
              <a:tr h="160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Enhanced Collaborative Filtering-based Approach for Recommender Systems – 2020</a:t>
                      </a:r>
                    </a:p>
                    <a:p>
                      <a:pPr algn="l" font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Sallam</a:t>
                      </a: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system implemented for Arabic dataset.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based and model based via Matrix Factorization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reviews data (Arabic) has not been considered for recommendation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047949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CAB67DC-FD23-E807-7531-34559AC53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750657"/>
              </p:ext>
            </p:extLst>
          </p:nvPr>
        </p:nvGraphicFramePr>
        <p:xfrm>
          <a:off x="530876" y="1874042"/>
          <a:ext cx="11130243" cy="40070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4088498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4224047498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2311505439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479489711"/>
                    </a:ext>
                  </a:extLst>
                </a:gridCol>
              </a:tblGrid>
              <a:tr h="2222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Personalized Book Recommendation System using Machine Learning Algorithm - 2021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(Sarma et al., 2021)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recommend books for online users that rated a book using the clustering method and then found a similarity of that book to suggest a new book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Clustering based approach that use collaborative, content based, hybrid.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Accuracy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9881361"/>
                  </a:ext>
                </a:extLst>
              </a:tr>
              <a:tr h="17844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Recommendation Platform using Deep Learning - 2020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i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Wadikar</a:t>
                      </a: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recommend books based on two approaches. Text based and image based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processing and image classification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and validation process have not been presented in the research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338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8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665AB3-FF03-BB6C-0A52-9CD3B48F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463"/>
            <a:ext cx="12192000" cy="2757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25EA5-6683-8438-0B92-6E84AF67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9" y="1526208"/>
            <a:ext cx="9985174" cy="83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93252-9E46-9A4B-33BD-FAC7FA61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926"/>
            <a:ext cx="12192000" cy="2757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CA604-C2D6-DBC5-3AD7-E4B2936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" y="1378537"/>
            <a:ext cx="12192000" cy="27570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18E43-47DE-8244-9CC9-C91AC54CA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13" y="30758"/>
            <a:ext cx="520554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587C9-187F-097B-F027-9EAC57832DE0}"/>
              </a:ext>
            </a:extLst>
          </p:cNvPr>
          <p:cNvSpPr txBox="1"/>
          <p:nvPr/>
        </p:nvSpPr>
        <p:spPr>
          <a:xfrm>
            <a:off x="545909" y="2381940"/>
            <a:ext cx="4517409" cy="222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Preprocessing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Apply Collaborative filtering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Apply Content based filtering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Combined the result with 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320619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907</TotalTime>
  <Words>485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Elephant</vt:lpstr>
      <vt:lpstr>Gadugi</vt:lpstr>
      <vt:lpstr>Gill Sans MT</vt:lpstr>
      <vt:lpstr>Kristen ITC</vt:lpstr>
      <vt:lpstr>Times New Roman</vt:lpstr>
      <vt:lpstr>Wingdings</vt:lpstr>
      <vt:lpstr>Gallery</vt:lpstr>
      <vt:lpstr>PowerPoint Presentation</vt:lpstr>
      <vt:lpstr>Recommendation systems</vt:lpstr>
      <vt:lpstr>Types of Recommendation systems</vt:lpstr>
      <vt:lpstr>Problem statement</vt:lpstr>
      <vt:lpstr>Research gap</vt:lpstr>
      <vt:lpstr>Scope of the study</vt:lpstr>
      <vt:lpstr>Research questions</vt:lpstr>
      <vt:lpstr>Literature works</vt:lpstr>
      <vt:lpstr>architecture</vt:lpstr>
      <vt:lpstr>challenges</vt:lpstr>
      <vt:lpstr>demo</vt:lpstr>
      <vt:lpstr>limitations</vt:lpstr>
      <vt:lpstr>Evaluation</vt:lpstr>
      <vt:lpstr>Future enhancement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Sinhala book recommendation system</dc:title>
  <dc:creator>TOSHIBA</dc:creator>
  <cp:lastModifiedBy>TOSHIBA</cp:lastModifiedBy>
  <cp:revision>75</cp:revision>
  <dcterms:created xsi:type="dcterms:W3CDTF">2024-01-28T14:49:57Z</dcterms:created>
  <dcterms:modified xsi:type="dcterms:W3CDTF">2024-02-05T11:01:18Z</dcterms:modified>
</cp:coreProperties>
</file>